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72" r:id="rId4"/>
    <p:sldId id="269" r:id="rId5"/>
    <p:sldId id="273" r:id="rId6"/>
    <p:sldId id="274" r:id="rId7"/>
    <p:sldId id="279" r:id="rId8"/>
    <p:sldId id="280" r:id="rId9"/>
    <p:sldId id="263" r:id="rId10"/>
    <p:sldId id="271" r:id="rId11"/>
    <p:sldId id="267" r:id="rId12"/>
    <p:sldId id="256" r:id="rId13"/>
    <p:sldId id="289" r:id="rId14"/>
    <p:sldId id="260" r:id="rId15"/>
    <p:sldId id="285" r:id="rId16"/>
    <p:sldId id="290" r:id="rId17"/>
    <p:sldId id="286" r:id="rId18"/>
    <p:sldId id="287" r:id="rId19"/>
    <p:sldId id="288" r:id="rId20"/>
    <p:sldId id="265" r:id="rId21"/>
    <p:sldId id="266" r:id="rId22"/>
    <p:sldId id="259" r:id="rId23"/>
    <p:sldId id="277" r:id="rId24"/>
    <p:sldId id="268" r:id="rId25"/>
    <p:sldId id="282" r:id="rId26"/>
    <p:sldId id="292" r:id="rId27"/>
    <p:sldId id="293" r:id="rId28"/>
    <p:sldId id="294" r:id="rId29"/>
    <p:sldId id="295" r:id="rId30"/>
    <p:sldId id="296" r:id="rId31"/>
    <p:sldId id="291" r:id="rId32"/>
    <p:sldId id="29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4660"/>
  </p:normalViewPr>
  <p:slideViewPr>
    <p:cSldViewPr snapToGrid="0">
      <p:cViewPr varScale="1">
        <p:scale>
          <a:sx n="170" d="100"/>
          <a:sy n="170" d="100"/>
        </p:scale>
        <p:origin x="4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25-01-2025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Phenomenology Project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4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GeV)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npQCD – 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188780"/>
            <a:ext cx="3209597" cy="36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</a:t>
            </a:r>
            <a:endParaRPr lang="en-US" sz="12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</a:t>
            </a:r>
            <a:r>
              <a:rPr lang="en-US" sz="12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hadronise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</a:t>
            </a: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adronisation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(m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618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642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|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colours 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pQCD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expansion coefficients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power-suppressed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NP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 err="1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 err="1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expansion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coefficients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7687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7687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3257841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for 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  <a:r>
              <a:rPr lang="en-IN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2f 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×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80.3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eē 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</a:t>
            </a:r>
            <a:r>
              <a:rPr lang="en-IN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4f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t¯ t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240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240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365 GeV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79868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0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  <a:endParaRPr lang="en-US" sz="1600" dirty="0" smtClean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673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issues – 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84278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84278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84278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K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K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</a:t>
            </a:r>
            <a:r>
              <a:rPr lang="en-IN" sz="1400" dirty="0" smtClean="0"/>
              <a:t>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 smtClean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58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 smtClean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 smtClean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Questions:</a:t>
            </a:r>
          </a:p>
          <a:p>
            <a:r>
              <a:rPr lang="en-US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02621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45125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 jets – related to anti-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related to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anti-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</a:t>
            </a:r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January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 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1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38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jet?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322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1428</Words>
  <Application>Microsoft Office PowerPoint</Application>
  <PresentationFormat>Widescreen</PresentationFormat>
  <Paragraphs>219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 Unicode MS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Learning Pythia-ROOT workflows</vt:lpstr>
      <vt:lpstr>Notes</vt:lpstr>
      <vt:lpstr>CMS co-ordinate system</vt:lpstr>
      <vt:lpstr>CMS particle definitions</vt:lpstr>
      <vt:lpstr>Jet reconstruction algorithms</vt:lpstr>
      <vt:lpstr>What is a jet?</vt:lpstr>
      <vt:lpstr>Meeting : 5 November 2024</vt:lpstr>
      <vt:lpstr>NCh : UA5 .vs. PYTHIA at 91.2 GeV</vt:lpstr>
      <vt:lpstr>Notes</vt:lpstr>
      <vt:lpstr>Theoretical ‘eē → hadron’</vt:lpstr>
      <vt:lpstr>Phenomenology ‘eē → hadron’</vt:lpstr>
      <vt:lpstr>Experimental ‘eē → hadron’</vt:lpstr>
      <vt:lpstr>QCD @ FCCee</vt:lpstr>
      <vt:lpstr>QCD @ FCCee</vt:lpstr>
      <vt:lpstr>QCD @ FCCee</vt:lpstr>
      <vt:lpstr>LEP (1989 - 2000)</vt:lpstr>
      <vt:lpstr>LEP (1989-)</vt:lpstr>
      <vt:lpstr>PowerPoint Presentation</vt:lpstr>
      <vt:lpstr>Github Repository (20 November 2024)</vt:lpstr>
      <vt:lpstr>NCh : L3 .vs. PYTHIA at 91.2 GeV</vt:lpstr>
      <vt:lpstr>Minutes of meeting</vt:lpstr>
      <vt:lpstr>Notes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586</cp:revision>
  <dcterms:created xsi:type="dcterms:W3CDTF">2024-11-21T11:19:07Z</dcterms:created>
  <dcterms:modified xsi:type="dcterms:W3CDTF">2025-01-25T22:03:46Z</dcterms:modified>
</cp:coreProperties>
</file>